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5" r:id="rId4"/>
    <p:sldId id="1011" r:id="rId5"/>
    <p:sldId id="1014" r:id="rId6"/>
    <p:sldId id="1013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What we wear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在与听力内容相符的图片下方打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1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39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2461" y="746428"/>
            <a:ext cx="328549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636844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your books and some pens for school, Anna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W2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Mum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have got your jacket, it’s cold today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W2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Mum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want it and I’m not taking it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OK, Anna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Anna taking to school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88" y="2036024"/>
            <a:ext cx="11271836" cy="157514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694" y="3638130"/>
            <a:ext cx="474061" cy="4740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126" y="3611167"/>
            <a:ext cx="474061" cy="4740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3638" y="3638130"/>
            <a:ext cx="474061" cy="474061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1276242"/>
            <a:ext cx="11485848" cy="287283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Anna taking to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ct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       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39485" y="357991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47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根据同学们的穿着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匹配对应的人物。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填人名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 smtClean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endParaRPr lang="en-US" altLang="zh-CN" b="1" dirty="0">
              <a:solidFill>
                <a:srgbClr val="F36B6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39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6666" y="747286"/>
            <a:ext cx="4577080" cy="539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196" y="2708920"/>
            <a:ext cx="10680019" cy="1848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7563" y="4598818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Jenny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44275" y="4599234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Sally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852023" y="4667839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Jack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49336" y="4598038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Lily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676559" y="4667839"/>
            <a:ext cx="8698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Tom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图片女孩穿着红色的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恤、黄色的裤子和蓝色的鞋，是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图片女孩穿着红色的连衣裙和红色的鞋，是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图中男孩穿着紫色的外套、黄色的裤子和蓝色的鞋，是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3593"/>
          </a:xfrm>
        </p:spPr>
        <p:txBody>
          <a:bodyPr/>
          <a:lstStyle/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is wearing a purple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紫色的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coat and a pair of yellow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shoes are blue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 has 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wearing a red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shoes are also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red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has short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wearing a blue and white T-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wearing a blue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shoes are pink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is wearing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wearing a green T-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cute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is wearing a red T-shirt and a pair of yellow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shoes are blue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303</Words>
  <Application>Microsoft Office PowerPoint</Application>
  <PresentationFormat>自定义</PresentationFormat>
  <Paragraphs>34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356</cp:revision>
  <dcterms:created xsi:type="dcterms:W3CDTF">2020-11-06T05:24:00Z</dcterms:created>
  <dcterms:modified xsi:type="dcterms:W3CDTF">2025-06-24T06:55:56Z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